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95" r:id="rId6"/>
    <p:sldId id="282" r:id="rId7"/>
    <p:sldId id="285" r:id="rId8"/>
    <p:sldId id="287" r:id="rId9"/>
    <p:sldId id="288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3792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8afea143-2072-4321-832c-d695a2a40b89" providerId="ADAL" clId="{4C6F6AE1-A4D8-449F-81BD-9C17ED5FF34C}"/>
    <pc:docChg chg="undo custSel addSld delSld modSld">
      <pc:chgData name="Jacintha Westerink" userId="8afea143-2072-4321-832c-d695a2a40b89" providerId="ADAL" clId="{4C6F6AE1-A4D8-449F-81BD-9C17ED5FF34C}" dt="2022-05-11T10:32:19.067" v="12" actId="47"/>
      <pc:docMkLst>
        <pc:docMk/>
      </pc:docMkLst>
      <pc:sldChg chg="delSp mod">
        <pc:chgData name="Jacintha Westerink" userId="8afea143-2072-4321-832c-d695a2a40b89" providerId="ADAL" clId="{4C6F6AE1-A4D8-449F-81BD-9C17ED5FF34C}" dt="2022-05-11T10:27:20.637" v="0" actId="478"/>
        <pc:sldMkLst>
          <pc:docMk/>
          <pc:sldMk cId="1142118828" sldId="259"/>
        </pc:sldMkLst>
        <pc:picChg chg="del">
          <ac:chgData name="Jacintha Westerink" userId="8afea143-2072-4321-832c-d695a2a40b89" providerId="ADAL" clId="{4C6F6AE1-A4D8-449F-81BD-9C17ED5FF34C}" dt="2022-05-11T10:27:20.637" v="0" actId="478"/>
          <ac:picMkLst>
            <pc:docMk/>
            <pc:sldMk cId="1142118828" sldId="259"/>
            <ac:picMk id="3" creationId="{AA2879ED-6406-400A-AA1F-87AFBF581420}"/>
          </ac:picMkLst>
        </pc:picChg>
      </pc:sldChg>
      <pc:sldChg chg="del">
        <pc:chgData name="Jacintha Westerink" userId="8afea143-2072-4321-832c-d695a2a40b89" providerId="ADAL" clId="{4C6F6AE1-A4D8-449F-81BD-9C17ED5FF34C}" dt="2022-05-11T10:32:06.477" v="1" actId="47"/>
        <pc:sldMkLst>
          <pc:docMk/>
          <pc:sldMk cId="3199748931" sldId="260"/>
        </pc:sldMkLst>
      </pc:sldChg>
      <pc:sldChg chg="del">
        <pc:chgData name="Jacintha Westerink" userId="8afea143-2072-4321-832c-d695a2a40b89" providerId="ADAL" clId="{4C6F6AE1-A4D8-449F-81BD-9C17ED5FF34C}" dt="2022-05-11T10:32:07.746" v="4" actId="47"/>
        <pc:sldMkLst>
          <pc:docMk/>
          <pc:sldMk cId="2514150265" sldId="261"/>
        </pc:sldMkLst>
      </pc:sldChg>
      <pc:sldChg chg="del">
        <pc:chgData name="Jacintha Westerink" userId="8afea143-2072-4321-832c-d695a2a40b89" providerId="ADAL" clId="{4C6F6AE1-A4D8-449F-81BD-9C17ED5FF34C}" dt="2022-05-11T10:32:09.834" v="7" actId="47"/>
        <pc:sldMkLst>
          <pc:docMk/>
          <pc:sldMk cId="3481171837" sldId="272"/>
        </pc:sldMkLst>
      </pc:sldChg>
      <pc:sldChg chg="add del">
        <pc:chgData name="Jacintha Westerink" userId="8afea143-2072-4321-832c-d695a2a40b89" providerId="ADAL" clId="{4C6F6AE1-A4D8-449F-81BD-9C17ED5FF34C}" dt="2022-05-11T10:32:15.497" v="10" actId="47"/>
        <pc:sldMkLst>
          <pc:docMk/>
          <pc:sldMk cId="458605017" sldId="288"/>
        </pc:sldMkLst>
      </pc:sldChg>
      <pc:sldChg chg="add del">
        <pc:chgData name="Jacintha Westerink" userId="8afea143-2072-4321-832c-d695a2a40b89" providerId="ADAL" clId="{4C6F6AE1-A4D8-449F-81BD-9C17ED5FF34C}" dt="2022-05-11T10:32:19.067" v="12" actId="47"/>
        <pc:sldMkLst>
          <pc:docMk/>
          <pc:sldMk cId="15156251" sldId="289"/>
        </pc:sldMkLst>
      </pc:sldChg>
      <pc:sldChg chg="del">
        <pc:chgData name="Jacintha Westerink" userId="8afea143-2072-4321-832c-d695a2a40b89" providerId="ADAL" clId="{4C6F6AE1-A4D8-449F-81BD-9C17ED5FF34C}" dt="2022-05-11T10:32:07.474" v="3" actId="47"/>
        <pc:sldMkLst>
          <pc:docMk/>
          <pc:sldMk cId="567492899" sldId="290"/>
        </pc:sldMkLst>
      </pc:sldChg>
      <pc:sldChg chg="del">
        <pc:chgData name="Jacintha Westerink" userId="8afea143-2072-4321-832c-d695a2a40b89" providerId="ADAL" clId="{4C6F6AE1-A4D8-449F-81BD-9C17ED5FF34C}" dt="2022-05-11T10:32:06.975" v="2" actId="47"/>
        <pc:sldMkLst>
          <pc:docMk/>
          <pc:sldMk cId="3266635241" sldId="292"/>
        </pc:sldMkLst>
      </pc:sldChg>
      <pc:sldChg chg="del">
        <pc:chgData name="Jacintha Westerink" userId="8afea143-2072-4321-832c-d695a2a40b89" providerId="ADAL" clId="{4C6F6AE1-A4D8-449F-81BD-9C17ED5FF34C}" dt="2022-05-11T10:32:08.001" v="5" actId="47"/>
        <pc:sldMkLst>
          <pc:docMk/>
          <pc:sldMk cId="3363595473" sldId="293"/>
        </pc:sldMkLst>
      </pc:sldChg>
      <pc:sldChg chg="del">
        <pc:chgData name="Jacintha Westerink" userId="8afea143-2072-4321-832c-d695a2a40b89" providerId="ADAL" clId="{4C6F6AE1-A4D8-449F-81BD-9C17ED5FF34C}" dt="2022-05-11T10:32:08.354" v="6" actId="47"/>
        <pc:sldMkLst>
          <pc:docMk/>
          <pc:sldMk cId="873701432" sldId="2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1F7E5-096F-471C-9127-0FAC6BC90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2642153-0F8E-4364-97CF-4FAD9267A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C97E55-7BE7-4B64-A4DF-23FB956E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B11C52-BF4D-42B6-AAAA-17F89DA5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0A58DD-9974-4DE8-9E83-964D0AC6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78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6A1D8-7D87-4B6F-A5A0-51467E3F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0D1000-DFC3-4941-8730-FE17DA4F7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B695CF-2F85-45AD-9997-5728BBA6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4A5AB9-73BE-4ED9-B2D5-53E4A501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AE370E-4794-4CBA-AE8E-07955574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92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52DDCB9-24E9-45D9-A791-EEB6F5C93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693ECF1-62FC-4273-94C2-5BA449BB3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7E2FD1-8288-4E74-BD4C-0B2A262E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994E52-5D4A-4825-B50D-AA00DEFB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3DA3C7-45D5-4EC4-A880-C5B40BC8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316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AC9E0-75CB-4482-AEE0-469C11567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D00D8D-87CF-4CE8-9065-A4015137B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D7AAD3-DA9F-4036-A69E-0D409B53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4124E8-9C36-42C7-A9F9-7959597B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88744C-CC87-4374-AAAC-268194E3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2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D5AD7-64BC-4545-9A5A-3000348C7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403732-2FFD-49C1-96A5-22E439908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94838C-BA22-42C3-8A1B-5C3B8A43F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C7E1B2-8444-4052-8AB4-6A147C3C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0F0CAD-55DD-4BEE-AEC7-44ED22A4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9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45760-8FAE-40FF-8DAC-7EF24268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531023-40B8-4BB0-ADAD-6254E473D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20855A-7AD8-43D5-8CE5-400C87590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A0BE5F-E9E3-455F-B81C-E17FB13C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1B288C-9D76-4642-9E76-80BD5DE4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B7734C8-624F-429A-9409-A7311873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79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99D08-5F74-4ADB-B88C-F7561685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24E408-925D-4502-B955-5CB4B9020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30B841-8243-4DFD-A784-1A6BBF569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45C7913-9F44-4729-9F3E-1935E7EEE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B6DFD4-BF49-4F47-B23C-524D365D4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2B25BF-26A2-4F9A-A942-AC53059D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3C945F-995D-402E-A1B1-01E17B80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D73B3BB-A3CD-47C5-932A-68FFD938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51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932A7-FB0C-4B6D-8E0D-54EECE6C2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359A21E-D787-483C-B2BE-16D3402B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F86EB1E-7BDD-4518-B503-96C9411C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B39A1F-8A46-4E10-9110-ED9442B3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50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1EEE784-0F1B-4A0D-85F6-AA85D108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AE77BD1-0F15-448E-A5CB-2AA48F05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FCA7DD-8B9F-4893-A09F-B65FBEFA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2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1657F-230E-4D4D-BBE8-ECD8C209B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965E37-28CC-4ED4-B60B-E0D61427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B84C8C-8385-463C-8CB7-ABB410361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5F4B76-D799-4390-8BEA-292FD6CC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9AA774-4660-4958-B61E-9AFAD383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BABD7A-55C3-4A69-BDD0-FB998846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15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45985-D535-4DCE-A072-C5AA4486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6CCBF0B-F9D9-4D89-BDF3-7A6F9F99F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68068E-A6AB-47F2-A8DE-CD8AE2731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BCD9E3-0FB8-406E-BEDB-05D7DCE1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D1636FA-1B3B-4472-B9AD-766E5213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5D18BB-8028-44AA-B117-0888C84B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75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386AD16-C165-4A6F-85FB-0B04996E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FA091F-2624-43B6-918A-E27EE04B0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F40D39-1F97-499E-B18F-751604212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01959D-7EF7-4D04-B3E4-98848C9BB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9C4E94-E0FA-47D4-8090-62CF4394D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52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5B4A9-15DA-45E7-BEC1-C5332493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454" y="41375"/>
            <a:ext cx="3803271" cy="165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Boeket met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constructie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passend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bij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kunstenaar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1850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9DC4AFF-1899-4274-B085-638B80BA9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4750"/>
          <a:stretch/>
        </p:blipFill>
        <p:spPr>
          <a:xfrm>
            <a:off x="20" y="-1"/>
            <a:ext cx="4613982" cy="451595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9655BC0-B2FB-413E-B359-C87224D17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2509"/>
          <a:stretch/>
        </p:blipFill>
        <p:spPr>
          <a:xfrm>
            <a:off x="4705442" y="-1"/>
            <a:ext cx="2829214" cy="2183054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055B07B-8B3B-4025-8F3B-05BFC22C9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-4" b="36534"/>
          <a:stretch/>
        </p:blipFill>
        <p:spPr>
          <a:xfrm>
            <a:off x="4705442" y="2274491"/>
            <a:ext cx="2825496" cy="22414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F89478A-C6B7-4C4B-98E8-1F033B9570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717" r="-2" b="14056"/>
          <a:stretch/>
        </p:blipFill>
        <p:spPr>
          <a:xfrm>
            <a:off x="-3717" y="4616536"/>
            <a:ext cx="2829212" cy="224146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A198279-56F5-44FA-A5A0-606B4A0AEF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894" r="1" b="35545"/>
          <a:stretch/>
        </p:blipFill>
        <p:spPr>
          <a:xfrm>
            <a:off x="2913221" y="4607393"/>
            <a:ext cx="4614002" cy="225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1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58C5FA-D669-4CA7-9DCE-5E7EFDB98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51730"/>
          </a:xfrm>
        </p:spPr>
        <p:txBody>
          <a:bodyPr>
            <a:normAutofit fontScale="92500"/>
          </a:bodyPr>
          <a:lstStyle/>
          <a:p>
            <a:r>
              <a:rPr lang="nl-NL" u="sng" dirty="0"/>
              <a:t>Vormgeving</a:t>
            </a:r>
            <a:r>
              <a:rPr lang="nl-NL" dirty="0"/>
              <a:t>: met meerwaarde d.m.v. constructie, detaillering/verfijning, consequent, passend bij kunstenaar, royaal/opvallend</a:t>
            </a:r>
          </a:p>
          <a:p>
            <a:r>
              <a:rPr lang="nl-NL" u="sng" dirty="0"/>
              <a:t>Techniek</a:t>
            </a:r>
            <a:r>
              <a:rPr lang="nl-NL" dirty="0"/>
              <a:t>: korenschoof/parallel </a:t>
            </a:r>
            <a:r>
              <a:rPr lang="nl-NL" sz="2500" dirty="0"/>
              <a:t>(passend bij vormgeving)</a:t>
            </a:r>
            <a:r>
              <a:rPr lang="nl-NL" dirty="0"/>
              <a:t>, afwerking, netheid/verzorging, stevig gebonden, verhouding, steellengte</a:t>
            </a:r>
          </a:p>
          <a:p>
            <a:r>
              <a:rPr lang="nl-NL" u="sng" dirty="0"/>
              <a:t>Materiaalkeuze</a:t>
            </a:r>
            <a:r>
              <a:rPr lang="nl-NL" dirty="0"/>
              <a:t>: passend bij kunstenaar, consequent, eenheid </a:t>
            </a:r>
            <a:r>
              <a:rPr lang="nl-NL" sz="2500" dirty="0"/>
              <a:t>(frame/plantaardig/</a:t>
            </a:r>
            <a:r>
              <a:rPr lang="nl-NL" sz="2500" dirty="0" err="1"/>
              <a:t>deco</a:t>
            </a:r>
            <a:r>
              <a:rPr lang="nl-NL" sz="2500" dirty="0"/>
              <a:t>)</a:t>
            </a:r>
            <a:r>
              <a:rPr lang="nl-NL" dirty="0"/>
              <a:t>, kleurcombinatie, houdbaarheid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4F90EAF-93C6-4DB4-8B13-23643A41C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574" y="678094"/>
            <a:ext cx="2918379" cy="206510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E16ED1E-75FA-4D02-B14B-09CBD811B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25" y="3221501"/>
            <a:ext cx="1755713" cy="322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2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8E9A0B-3426-44F5-B70D-F227E949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Inspiratie  </a:t>
            </a:r>
            <a:r>
              <a:rPr lang="en-US" sz="5400" b="1" dirty="0" err="1"/>
              <a:t>constructieboeket</a:t>
            </a:r>
            <a:endParaRPr lang="en-US" sz="5400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A899319-BD71-44EE-B2B5-3E7B60D2B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9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4C21202-C54A-40B4-A67F-FFE6A61AD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050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1E56887-9E96-41CC-BF1E-B298703C3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24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9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989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1C2D063-2F90-429C-BEE4-B83896C60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09" y="650497"/>
            <a:ext cx="4442925" cy="557106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989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plant, geel&#10;&#10;Automatisch gegenereerde beschrijving">
            <a:extLst>
              <a:ext uri="{FF2B5EF4-FFF2-40B4-BE49-F238E27FC236}">
                <a16:creationId xmlns:a16="http://schemas.microsoft.com/office/drawing/2014/main" id="{92A05FC3-2C23-42BF-A187-41ED5A5F7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034" y="1289061"/>
            <a:ext cx="5129784" cy="427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2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8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B20E13B9-84F8-4FEC-AC94-9956DED49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98" r="1" b="3537"/>
          <a:stretch/>
        </p:blipFill>
        <p:spPr>
          <a:xfrm rot="16200000">
            <a:off x="6200394" y="864108"/>
            <a:ext cx="5571066" cy="512978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7B17153-8F23-414A-92BA-249BF5A7E1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8" r="18277" b="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050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A5EE79F43864A90BE0CFA6E3ECA81" ma:contentTypeVersion="13" ma:contentTypeDescription="Een nieuw document maken." ma:contentTypeScope="" ma:versionID="672e0355ea726c629b3b101f25a40e0c">
  <xsd:schema xmlns:xsd="http://www.w3.org/2001/XMLSchema" xmlns:xs="http://www.w3.org/2001/XMLSchema" xmlns:p="http://schemas.microsoft.com/office/2006/metadata/properties" xmlns:ns3="58d65de2-08cf-4d08-b0ec-b5bd27343083" xmlns:ns4="d3693f36-3fda-414f-b672-ef748a2c0837" targetNamespace="http://schemas.microsoft.com/office/2006/metadata/properties" ma:root="true" ma:fieldsID="990e1553d204b3a8da398f9a0b8fe410" ns3:_="" ns4:_="">
    <xsd:import namespace="58d65de2-08cf-4d08-b0ec-b5bd27343083"/>
    <xsd:import namespace="d3693f36-3fda-414f-b672-ef748a2c08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65de2-08cf-4d08-b0ec-b5bd27343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93f36-3fda-414f-b672-ef748a2c0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042BCD-BE61-4C02-AF64-1CFA570EEB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A9561E-4F5D-40C4-8B48-7080CA2D60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65de2-08cf-4d08-b0ec-b5bd27343083"/>
    <ds:schemaRef ds:uri="d3693f36-3fda-414f-b672-ef748a2c0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D202D8-B947-4376-A918-4B0F5E29CEAF}">
  <ds:schemaRefs>
    <ds:schemaRef ds:uri="d3693f36-3fda-414f-b672-ef748a2c0837"/>
    <ds:schemaRef ds:uri="http://schemas.microsoft.com/office/2006/metadata/properties"/>
    <ds:schemaRef ds:uri="http://schemas.openxmlformats.org/package/2006/metadata/core-properties"/>
    <ds:schemaRef ds:uri="58d65de2-08cf-4d08-b0ec-b5bd2734308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77</Words>
  <Application>Microsoft Office PowerPoint</Application>
  <PresentationFormat>Breedbeeld</PresentationFormat>
  <Paragraphs>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Boeket met constructie passend bij  een kunstenaar na 1850</vt:lpstr>
      <vt:lpstr>PowerPoint-presentatie</vt:lpstr>
      <vt:lpstr>Inspiratie  constructieboeket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Praktijk opdrachten</dc:title>
  <dc:creator>Jacintha</dc:creator>
  <cp:lastModifiedBy>Jacintha Westerink</cp:lastModifiedBy>
  <cp:revision>5</cp:revision>
  <dcterms:created xsi:type="dcterms:W3CDTF">2020-04-15T07:17:14Z</dcterms:created>
  <dcterms:modified xsi:type="dcterms:W3CDTF">2022-05-11T10:32:22Z</dcterms:modified>
</cp:coreProperties>
</file>